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2" r:id="rId17"/>
    <p:sldId id="273" r:id="rId18"/>
    <p:sldId id="274" r:id="rId19"/>
    <p:sldId id="275" r:id="rId20"/>
    <p:sldId id="276" r:id="rId21"/>
    <p:sldId id="271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6" autoAdjust="0"/>
    <p:restoredTop sz="94660"/>
  </p:normalViewPr>
  <p:slideViewPr>
    <p:cSldViewPr snapToGrid="0">
      <p:cViewPr varScale="1">
        <p:scale>
          <a:sx n="74" d="100"/>
          <a:sy n="74" d="100"/>
        </p:scale>
        <p:origin x="84" y="5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84890-85D2-4D7B-8EF5-15A9C1DB8F42}" type="datetimeFigureOut">
              <a:rPr lang="en-US" dirty="0"/>
              <a:t>11/21/2023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57CC2-0FC8-4686-B024-99790E0F5162}" type="datetimeFigureOut">
              <a:rPr lang="en-US" dirty="0"/>
              <a:t>11/21/2023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64DA5-CD3D-4590-A511-FCD3BC7A793E}" type="datetimeFigureOut">
              <a:rPr lang="en-US" dirty="0"/>
              <a:t>11/21/2023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5661D-6934-4B32-B92C-470368BF1EC6}" type="datetimeFigureOut">
              <a:rPr lang="en-US" dirty="0"/>
              <a:t>11/21/2023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C6F822A4-8DA6-4447-9B1F-C5DB58435268}" type="datetimeFigureOut">
              <a:rPr lang="en-US" dirty="0"/>
              <a:t>11/21/2023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8D31E-DCDA-41A7-9C67-C4B11B94D21D}" type="datetimeFigureOut">
              <a:rPr lang="en-US" dirty="0"/>
              <a:t>11/21/2023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762C0-B258-48F1-ADE6-176B4174CCDD}" type="datetimeFigureOut">
              <a:rPr lang="en-US" dirty="0"/>
              <a:t>11/21/2023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919A6-33EB-49BD-A62F-1FA56B9F9712}" type="datetimeFigureOut">
              <a:rPr lang="en-US" dirty="0"/>
              <a:t>11/21/2023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E7D1B-D673-4CF6-8672-009D42ABD2A0}" type="datetimeFigureOut">
              <a:rPr lang="en-US" dirty="0"/>
              <a:t>11/21/2023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6AA21-1863-4931-97CB-99D0A168701B}" type="datetimeFigureOut">
              <a:rPr lang="en-US" dirty="0"/>
              <a:t>11/21/2023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2C379-9A7C-4C87-A116-CBE9F58B04C5}" type="datetimeFigureOut">
              <a:rPr lang="en-US" dirty="0"/>
              <a:t>11/21/2023</a:t>
            </a:fld>
            <a:endParaRPr lang="en-US" dirty="0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8664C608-40B1-4030-A28D-5B74BC98ADCE}" type="datetimeFigureOut">
              <a:rPr lang="en-US" dirty="0"/>
              <a:t>11/21/2023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C0CC5-67EB-D03B-9D1A-9F4388127BF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123B4E-72FC-D8E0-ED96-E4511F7D797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1562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7D6F0E9-4938-213F-7891-0854509C2E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152" y="809259"/>
            <a:ext cx="8573696" cy="5239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2336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46C630D-FA81-F625-9DC8-E1BBE9FBB5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152" y="680654"/>
            <a:ext cx="8573696" cy="5496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3771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A4AA8D9-C498-8CA2-7F1F-7F555DB2E6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5336" y="1161733"/>
            <a:ext cx="8621328" cy="453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6372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C6F259A-02EB-8765-3E75-6483E6C95D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1546" y="840989"/>
            <a:ext cx="8468907" cy="424874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1E5C7CA-55C4-1007-1316-70E2054220D2}"/>
              </a:ext>
            </a:extLst>
          </p:cNvPr>
          <p:cNvSpPr txBox="1"/>
          <p:nvPr/>
        </p:nvSpPr>
        <p:spPr>
          <a:xfrm>
            <a:off x="5177307" y="334851"/>
            <a:ext cx="7008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Final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7DF99E-3F19-FAE4-A50F-E83675F84A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4014" y="0"/>
            <a:ext cx="3887986" cy="2733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7806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D187FC7-7761-FB76-6172-2EC1B190CF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2046" y="890233"/>
            <a:ext cx="8287907" cy="5077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5464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6A3540-04BC-436A-6E8F-81E5093E03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4836" y="1688997"/>
            <a:ext cx="6839905" cy="211484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FB31DD4-F834-9B20-DC59-08B7E2687D6B}"/>
              </a:ext>
            </a:extLst>
          </p:cNvPr>
          <p:cNvSpPr txBox="1"/>
          <p:nvPr/>
        </p:nvSpPr>
        <p:spPr>
          <a:xfrm>
            <a:off x="4641021" y="978795"/>
            <a:ext cx="3167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Redirecting to register page</a:t>
            </a:r>
          </a:p>
        </p:txBody>
      </p:sp>
    </p:spTree>
    <p:extLst>
      <p:ext uri="{BB962C8B-B14F-4D97-AF65-F5344CB8AC3E}">
        <p14:creationId xmlns:p14="http://schemas.microsoft.com/office/powerpoint/2010/main" val="12768588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FB31DD4-F834-9B20-DC59-08B7E2687D6B}"/>
              </a:ext>
            </a:extLst>
          </p:cNvPr>
          <p:cNvSpPr txBox="1"/>
          <p:nvPr/>
        </p:nvSpPr>
        <p:spPr>
          <a:xfrm>
            <a:off x="4641021" y="978795"/>
            <a:ext cx="3705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Creating a new view to fetch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4955DF-E520-62AC-A5D2-BDD0EE4EA5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0840" y="1682292"/>
            <a:ext cx="3010320" cy="2076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4324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FB31DD4-F834-9B20-DC59-08B7E2687D6B}"/>
              </a:ext>
            </a:extLst>
          </p:cNvPr>
          <p:cNvSpPr txBox="1"/>
          <p:nvPr/>
        </p:nvSpPr>
        <p:spPr>
          <a:xfrm>
            <a:off x="4641021" y="978795"/>
            <a:ext cx="3051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Table to view inserted data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A7C459-986B-451F-9D63-C1FDF5997C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7637" y="1348127"/>
            <a:ext cx="6394092" cy="5115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8871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FB31DD4-F834-9B20-DC59-08B7E2687D6B}"/>
              </a:ext>
            </a:extLst>
          </p:cNvPr>
          <p:cNvSpPr txBox="1"/>
          <p:nvPr/>
        </p:nvSpPr>
        <p:spPr>
          <a:xfrm>
            <a:off x="4641021" y="978795"/>
            <a:ext cx="3051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Table to view inserted data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6A7137E-E8F6-C40C-2F1F-9E945414EF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1587" y="1671501"/>
            <a:ext cx="7160572" cy="129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5868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FB31DD4-F834-9B20-DC59-08B7E2687D6B}"/>
              </a:ext>
            </a:extLst>
          </p:cNvPr>
          <p:cNvSpPr txBox="1"/>
          <p:nvPr/>
        </p:nvSpPr>
        <p:spPr>
          <a:xfrm>
            <a:off x="5823551" y="1339404"/>
            <a:ext cx="788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Route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C0A77B7-0CA8-1B5C-7F83-4EA12EADF2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589"/>
          <a:stretch/>
        </p:blipFill>
        <p:spPr>
          <a:xfrm>
            <a:off x="2872898" y="2382591"/>
            <a:ext cx="6690306" cy="26981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555447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D1914F0-4F2D-2C78-E701-142B814D54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9181" y="2628788"/>
            <a:ext cx="4753638" cy="1600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6701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FB31DD4-F834-9B20-DC59-08B7E2687D6B}"/>
              </a:ext>
            </a:extLst>
          </p:cNvPr>
          <p:cNvSpPr txBox="1"/>
          <p:nvPr/>
        </p:nvSpPr>
        <p:spPr>
          <a:xfrm>
            <a:off x="4198479" y="0"/>
            <a:ext cx="2823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PRINT DATA FROM USER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6F65E9-F23B-C131-EB24-737D59F777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4931" y="369332"/>
            <a:ext cx="8110835" cy="6488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1355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BA06381-B70F-27FE-D9C2-BE8E3056B5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381" y="742336"/>
            <a:ext cx="6039693" cy="302937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566E0AB-1570-397B-32E5-39B0B92C01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0954" y="2685707"/>
            <a:ext cx="3934374" cy="108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7132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22D7EA9-F420-8F49-81D0-289EDAEF4E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135" y="1366842"/>
            <a:ext cx="6458851" cy="18576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C0F26F7-0734-6C0C-46EC-FF8866FD23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0749" y="3472394"/>
            <a:ext cx="6230219" cy="16956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89BB52F-5FFE-CD9E-D2A7-F1CB0823E7C7}"/>
              </a:ext>
            </a:extLst>
          </p:cNvPr>
          <p:cNvSpPr txBox="1"/>
          <p:nvPr/>
        </p:nvSpPr>
        <p:spPr>
          <a:xfrm>
            <a:off x="3492475" y="296215"/>
            <a:ext cx="59168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 CHANGE REDICRECT TO INSERT PAGE TO FETCH</a:t>
            </a:r>
          </a:p>
        </p:txBody>
      </p:sp>
    </p:spTree>
    <p:extLst>
      <p:ext uri="{BB962C8B-B14F-4D97-AF65-F5344CB8AC3E}">
        <p14:creationId xmlns:p14="http://schemas.microsoft.com/office/powerpoint/2010/main" val="9373941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4D6EFBD-9CCE-A474-5EED-656A4B50B5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5312" y="418680"/>
            <a:ext cx="5201376" cy="602064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A466296-E75E-2891-C7B7-F231AC232B96}"/>
              </a:ext>
            </a:extLst>
          </p:cNvPr>
          <p:cNvSpPr/>
          <p:nvPr/>
        </p:nvSpPr>
        <p:spPr>
          <a:xfrm>
            <a:off x="193182" y="418680"/>
            <a:ext cx="3116687" cy="224092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Delete button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CC99375-84F0-1647-15B2-433EFD5BA1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2754" b="64883"/>
          <a:stretch/>
        </p:blipFill>
        <p:spPr>
          <a:xfrm>
            <a:off x="7386302" y="1700012"/>
            <a:ext cx="4050137" cy="2408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6325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CA3059A-2F45-5A7D-04F8-DFA91E9DC0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8919" y="528375"/>
            <a:ext cx="6360381" cy="177774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18C642A-CE7F-3F2A-63DC-31109F1B1F39}"/>
              </a:ext>
            </a:extLst>
          </p:cNvPr>
          <p:cNvSpPr/>
          <p:nvPr/>
        </p:nvSpPr>
        <p:spPr>
          <a:xfrm>
            <a:off x="206060" y="534590"/>
            <a:ext cx="3116687" cy="224092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Give unique id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CF94C6C-7E54-CF55-1FB0-161B958B19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4981" y="3979457"/>
            <a:ext cx="6935092" cy="97890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EDF22B7-B8DD-D94F-9A2A-2FFD4B761808}"/>
              </a:ext>
            </a:extLst>
          </p:cNvPr>
          <p:cNvSpPr/>
          <p:nvPr/>
        </p:nvSpPr>
        <p:spPr>
          <a:xfrm>
            <a:off x="206060" y="3429000"/>
            <a:ext cx="3116687" cy="224092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controller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9B18051-20ED-FA72-F855-CEB5E1CC91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5212" y="5010223"/>
            <a:ext cx="6935092" cy="1319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1836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9970ABD-2DF0-0BE1-B872-D6A81EB1FA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17" r="32773" b="24789"/>
          <a:stretch/>
        </p:blipFill>
        <p:spPr>
          <a:xfrm>
            <a:off x="4321131" y="96592"/>
            <a:ext cx="5763027" cy="496480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280B8C8-5FCA-D0A9-7596-B16E15233443}"/>
              </a:ext>
            </a:extLst>
          </p:cNvPr>
          <p:cNvSpPr/>
          <p:nvPr/>
        </p:nvSpPr>
        <p:spPr>
          <a:xfrm>
            <a:off x="231818" y="209281"/>
            <a:ext cx="3116687" cy="224092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Route</a:t>
            </a:r>
          </a:p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E81D7A2-BF90-CFC7-5555-433F708719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818" y="5189888"/>
            <a:ext cx="10525871" cy="888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1484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F9691C-1F49-A3EC-29DE-CE6E8E29C3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8395" y="1133341"/>
            <a:ext cx="7412031" cy="32969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1C133FF-0E76-CB65-D112-2D876B1749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5944" y="4646008"/>
            <a:ext cx="6211239" cy="211633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CA7266A-70AC-83E6-A60F-B8D75E5C5601}"/>
              </a:ext>
            </a:extLst>
          </p:cNvPr>
          <p:cNvSpPr/>
          <p:nvPr/>
        </p:nvSpPr>
        <p:spPr>
          <a:xfrm>
            <a:off x="197475" y="95662"/>
            <a:ext cx="11797050" cy="73087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UPDATE WORK</a:t>
            </a:r>
          </a:p>
        </p:txBody>
      </p:sp>
    </p:spTree>
    <p:extLst>
      <p:ext uri="{BB962C8B-B14F-4D97-AF65-F5344CB8AC3E}">
        <p14:creationId xmlns:p14="http://schemas.microsoft.com/office/powerpoint/2010/main" val="42946521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CA7266A-70AC-83E6-A60F-B8D75E5C5601}"/>
              </a:ext>
            </a:extLst>
          </p:cNvPr>
          <p:cNvSpPr/>
          <p:nvPr/>
        </p:nvSpPr>
        <p:spPr>
          <a:xfrm>
            <a:off x="197475" y="95662"/>
            <a:ext cx="11797050" cy="73087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A FILE EDIT STUDENT PAGE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393C63-5BEF-A799-6B7A-76BBE47610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9904" y="826539"/>
            <a:ext cx="10216293" cy="57791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435595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CA7266A-70AC-83E6-A60F-B8D75E5C5601}"/>
              </a:ext>
            </a:extLst>
          </p:cNvPr>
          <p:cNvSpPr/>
          <p:nvPr/>
        </p:nvSpPr>
        <p:spPr>
          <a:xfrm>
            <a:off x="197475" y="95662"/>
            <a:ext cx="11797050" cy="73087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MAKE A UPDATE PAGE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65F8DE9-9706-E6D1-E421-CAC8FA86C0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630" y="939452"/>
            <a:ext cx="11134549" cy="5474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1153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CA7266A-70AC-83E6-A60F-B8D75E5C5601}"/>
              </a:ext>
            </a:extLst>
          </p:cNvPr>
          <p:cNvSpPr/>
          <p:nvPr/>
        </p:nvSpPr>
        <p:spPr>
          <a:xfrm>
            <a:off x="197475" y="95662"/>
            <a:ext cx="11797050" cy="73087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STUDENT CONTROLLER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157D99-C36E-047F-1E97-904865B8A9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7801" y="1258578"/>
            <a:ext cx="9142397" cy="19651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6E094C5-C4A9-9A13-F507-E26200D206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7801" y="3378405"/>
            <a:ext cx="9142397" cy="1929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4948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D7D799A-551F-C565-B975-F1601D5A76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9200" y="1826616"/>
            <a:ext cx="6582694" cy="245779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62EBD4A-4A94-D6EA-4C00-B69FB59C4C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9200" y="1068300"/>
            <a:ext cx="2048161" cy="600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5590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CA7266A-70AC-83E6-A60F-B8D75E5C5601}"/>
              </a:ext>
            </a:extLst>
          </p:cNvPr>
          <p:cNvSpPr/>
          <p:nvPr/>
        </p:nvSpPr>
        <p:spPr>
          <a:xfrm>
            <a:off x="197475" y="95662"/>
            <a:ext cx="11797050" cy="73087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ROUTE FOR UPADTE PAGE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CF6E1C5-079F-BD42-99D1-EBB3DD0D69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236" y="1980241"/>
            <a:ext cx="10523763" cy="1094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2875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CA7266A-70AC-83E6-A60F-B8D75E5C5601}"/>
              </a:ext>
            </a:extLst>
          </p:cNvPr>
          <p:cNvSpPr/>
          <p:nvPr/>
        </p:nvSpPr>
        <p:spPr>
          <a:xfrm>
            <a:off x="197475" y="95662"/>
            <a:ext cx="11797050" cy="73087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MAKE A UPDATE PAGE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15317D-9A3C-8A34-FBAE-4493C951D5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475" y="1396900"/>
            <a:ext cx="11863145" cy="2196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7832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CA7266A-70AC-83E6-A60F-B8D75E5C5601}"/>
              </a:ext>
            </a:extLst>
          </p:cNvPr>
          <p:cNvSpPr/>
          <p:nvPr/>
        </p:nvSpPr>
        <p:spPr>
          <a:xfrm>
            <a:off x="210354" y="95662"/>
            <a:ext cx="11797050" cy="73087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UPDATE WORK CONTROLLER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B3B2921-DEE9-A108-D1BB-EEEEA70B8A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284" y="1451831"/>
            <a:ext cx="11414972" cy="2746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9624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CA7266A-70AC-83E6-A60F-B8D75E5C5601}"/>
              </a:ext>
            </a:extLst>
          </p:cNvPr>
          <p:cNvSpPr/>
          <p:nvPr/>
        </p:nvSpPr>
        <p:spPr>
          <a:xfrm>
            <a:off x="210354" y="95662"/>
            <a:ext cx="11797050" cy="73087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ROUTE FOR UPDATE PAGE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F16CE1-AAE1-2E94-1958-3831879D30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416" y="2294703"/>
            <a:ext cx="10891235" cy="955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2813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CA7266A-70AC-83E6-A60F-B8D75E5C5601}"/>
              </a:ext>
            </a:extLst>
          </p:cNvPr>
          <p:cNvSpPr/>
          <p:nvPr/>
        </p:nvSpPr>
        <p:spPr>
          <a:xfrm>
            <a:off x="210354" y="95662"/>
            <a:ext cx="11797050" cy="73087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UPDATE FORM ACTION WORK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9538B3F-86FC-B9BF-0776-97ECC7833D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54" y="1230007"/>
            <a:ext cx="11507061" cy="21989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534C268-BBAE-211B-50B9-CD6DA9A2F4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54" y="3699456"/>
            <a:ext cx="8407805" cy="2946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8840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B996273-C2BE-C45F-FFA6-35CFAA576C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6574" y="2290603"/>
            <a:ext cx="6458851" cy="2276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6232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744FBD1-3858-4455-5665-51FDFFA261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9916" y="1799997"/>
            <a:ext cx="6392167" cy="3258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1742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1F19134-60E1-19AF-B701-E17849EC89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441" y="1333207"/>
            <a:ext cx="8183117" cy="4191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9266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6E9DD11-F21D-EF8B-C2EC-B353399C15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020" y="2800262"/>
            <a:ext cx="8487960" cy="125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8873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94CFA0B-100E-398A-679B-ADCDF79AEF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309" y="256732"/>
            <a:ext cx="4810796" cy="31722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664F6E1-8633-DD81-6189-2AC16DB934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308" y="3647942"/>
            <a:ext cx="4810795" cy="2995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7672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D83B75-D2A4-749E-B0CC-A7BBA997D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6283" y="856891"/>
            <a:ext cx="8659433" cy="5144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63939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TM03090434[[fn=Wood Type]]</Template>
  <TotalTime>183</TotalTime>
  <Words>75</Words>
  <Application>Microsoft Office PowerPoint</Application>
  <PresentationFormat>Widescreen</PresentationFormat>
  <Paragraphs>21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8" baseType="lpstr">
      <vt:lpstr>Rockwell</vt:lpstr>
      <vt:lpstr>Rockwell Condensed</vt:lpstr>
      <vt:lpstr>Wingdings</vt:lpstr>
      <vt:lpstr>Wood Type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Teacher</dc:creator>
  <cp:lastModifiedBy>Teacher</cp:lastModifiedBy>
  <cp:revision>57</cp:revision>
  <dcterms:created xsi:type="dcterms:W3CDTF">2023-11-16T09:23:27Z</dcterms:created>
  <dcterms:modified xsi:type="dcterms:W3CDTF">2023-11-21T09:43:29Z</dcterms:modified>
</cp:coreProperties>
</file>